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395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12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345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74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851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910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0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7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432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72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004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D19DA-9B89-4E17-96E5-F412D24019A5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ABEAE-9B92-40DF-A5C1-3BED38477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37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384" y="5388429"/>
            <a:ext cx="1415143" cy="1415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635" y="3228381"/>
            <a:ext cx="1404570" cy="1753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384" y="7257"/>
            <a:ext cx="1719072" cy="1364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304800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Dans les journaux, cherchez du vocabulaire familier </a:t>
            </a:r>
            <a:r>
              <a:rPr lang="fr-FR" sz="2400" dirty="0" smtClean="0">
                <a:latin typeface="Kristen ITC" pitchFamily="66" charset="0"/>
              </a:rPr>
              <a:t>(le plus que possible)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686" y="2224091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Découpez le vocabulaire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9057" y="3505200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Collez le vocabulaire sur le grand papier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572" y="5191758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Ecrivez la définition anglaise sur le grand papier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213" y="1763729"/>
            <a:ext cx="1514464" cy="156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084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2012-09-06T16:04:16Z</dcterms:created>
  <dcterms:modified xsi:type="dcterms:W3CDTF">2012-09-06T16:16:47Z</dcterms:modified>
</cp:coreProperties>
</file>